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D8B045-4E70-46FB-96A0-32C4FF7643F4}" type="datetimeFigureOut">
              <a:rPr lang="nl-NL" smtClean="0"/>
              <a:t>22-2-2012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C752D9-1450-4589-8C3A-61BBF920346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D8B045-4E70-46FB-96A0-32C4FF7643F4}" type="datetimeFigureOut">
              <a:rPr lang="nl-NL" smtClean="0"/>
              <a:t>22-2-2012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752D9-1450-4589-8C3A-61BBF920346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D8B045-4E70-46FB-96A0-32C4FF7643F4}" type="datetimeFigureOut">
              <a:rPr lang="nl-NL" smtClean="0"/>
              <a:t>22-2-2012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752D9-1450-4589-8C3A-61BBF920346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D8B045-4E70-46FB-96A0-32C4FF7643F4}" type="datetimeFigureOut">
              <a:rPr lang="nl-NL" smtClean="0"/>
              <a:t>22-2-2012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752D9-1450-4589-8C3A-61BBF9203463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D8B045-4E70-46FB-96A0-32C4FF7643F4}" type="datetimeFigureOut">
              <a:rPr lang="nl-NL" smtClean="0"/>
              <a:t>22-2-2012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752D9-1450-4589-8C3A-61BBF9203463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D8B045-4E70-46FB-96A0-32C4FF7643F4}" type="datetimeFigureOut">
              <a:rPr lang="nl-NL" smtClean="0"/>
              <a:t>22-2-2012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752D9-1450-4589-8C3A-61BBF9203463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D8B045-4E70-46FB-96A0-32C4FF7643F4}" type="datetimeFigureOut">
              <a:rPr lang="nl-NL" smtClean="0"/>
              <a:t>22-2-2012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752D9-1450-4589-8C3A-61BBF920346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D8B045-4E70-46FB-96A0-32C4FF7643F4}" type="datetimeFigureOut">
              <a:rPr lang="nl-NL" smtClean="0"/>
              <a:t>22-2-2012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752D9-1450-4589-8C3A-61BBF9203463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D8B045-4E70-46FB-96A0-32C4FF7643F4}" type="datetimeFigureOut">
              <a:rPr lang="nl-NL" smtClean="0"/>
              <a:t>22-2-2012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752D9-1450-4589-8C3A-61BBF920346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DD8B045-4E70-46FB-96A0-32C4FF7643F4}" type="datetimeFigureOut">
              <a:rPr lang="nl-NL" smtClean="0"/>
              <a:t>22-2-2012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752D9-1450-4589-8C3A-61BBF920346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D8B045-4E70-46FB-96A0-32C4FF7643F4}" type="datetimeFigureOut">
              <a:rPr lang="nl-NL" smtClean="0"/>
              <a:t>22-2-2012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C752D9-1450-4589-8C3A-61BBF9203463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DD8B045-4E70-46FB-96A0-32C4FF7643F4}" type="datetimeFigureOut">
              <a:rPr lang="nl-NL" smtClean="0"/>
              <a:t>22-2-2012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3C752D9-1450-4589-8C3A-61BBF9203463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Wg1u1bUKNc&amp;feature=related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2RNi3YA3GZs&amp;feature=related" TargetMode="External"/><Relationship Id="rId2" Type="http://schemas.openxmlformats.org/officeDocument/2006/relationships/hyperlink" Target="http://www.youtube.com/watch?v=gd0Z4u-hshA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youtube.com/watch?v=8a8mwuY4fAU&amp;NR=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Arial Black" pitchFamily="34" charset="0"/>
              </a:rPr>
              <a:t>Voeding melkvee</a:t>
            </a:r>
            <a:endParaRPr lang="nl-NL" dirty="0">
              <a:latin typeface="Arial Black" pitchFamily="34" charset="0"/>
            </a:endParaRPr>
          </a:p>
        </p:txBody>
      </p:sp>
      <p:pic>
        <p:nvPicPr>
          <p:cNvPr id="5" name="Afbeelding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276872"/>
            <a:ext cx="5410200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vak 5"/>
          <p:cNvSpPr txBox="1"/>
          <p:nvPr/>
        </p:nvSpPr>
        <p:spPr>
          <a:xfrm>
            <a:off x="0" y="609329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hlinkClick r:id="rId3"/>
              </a:rPr>
              <a:t>werking </a:t>
            </a:r>
            <a:r>
              <a:rPr lang="nl-NL" dirty="0" err="1" smtClean="0">
                <a:hlinkClick r:id="rId3"/>
              </a:rPr>
              <a:t>maagdarmstelsel</a:t>
            </a:r>
            <a:r>
              <a:rPr lang="nl-NL" dirty="0" smtClean="0">
                <a:hlinkClick r:id="rId3"/>
              </a:rPr>
              <a:t> koe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543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0" y="2780928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 smtClean="0">
                <a:latin typeface="Arial" pitchFamily="34" charset="0"/>
                <a:cs typeface="Arial" pitchFamily="34" charset="0"/>
                <a:hlinkClick r:id="rId2"/>
              </a:rPr>
              <a:t>spijsverteringsstelsel koe</a:t>
            </a:r>
            <a:endParaRPr lang="nl-NL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nl-NL" sz="2800" dirty="0">
              <a:latin typeface="Arial" pitchFamily="34" charset="0"/>
              <a:cs typeface="Arial" pitchFamily="34" charset="0"/>
            </a:endParaRPr>
          </a:p>
          <a:p>
            <a:pPr algn="ctr"/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187624" y="4365104"/>
            <a:ext cx="8543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 smtClean="0">
                <a:latin typeface="Arial" pitchFamily="34" charset="0"/>
                <a:cs typeface="Arial" pitchFamily="34" charset="0"/>
                <a:hlinkClick r:id="rId3"/>
              </a:rPr>
              <a:t>Beweging van de pens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0" y="5805264"/>
            <a:ext cx="11823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 smtClean="0">
                <a:latin typeface="Arial" pitchFamily="34" charset="0"/>
                <a:cs typeface="Arial" pitchFamily="34" charset="0"/>
                <a:hlinkClick r:id="rId4"/>
              </a:rPr>
              <a:t>fistel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12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Pens van de koe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780928"/>
            <a:ext cx="3548125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vak 3"/>
          <p:cNvSpPr txBox="1"/>
          <p:nvPr/>
        </p:nvSpPr>
        <p:spPr>
          <a:xfrm>
            <a:off x="4499992" y="2204864"/>
            <a:ext cx="34563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/>
              <a:t>De pens zit aan de linkerkant</a:t>
            </a:r>
          </a:p>
          <a:p>
            <a:r>
              <a:rPr lang="nl-NL" i="1" dirty="0"/>
              <a:t>van de </a:t>
            </a:r>
            <a:r>
              <a:rPr lang="nl-NL" i="1" dirty="0" smtClean="0"/>
              <a:t>koe. </a:t>
            </a:r>
          </a:p>
          <a:p>
            <a:r>
              <a:rPr lang="nl-NL" i="1" dirty="0" smtClean="0"/>
              <a:t>Bij </a:t>
            </a:r>
            <a:r>
              <a:rPr lang="nl-NL" i="1" dirty="0"/>
              <a:t>een hoogproductieve</a:t>
            </a:r>
          </a:p>
          <a:p>
            <a:r>
              <a:rPr lang="nl-NL" i="1" dirty="0" err="1"/>
              <a:t>HF-koe</a:t>
            </a:r>
            <a:r>
              <a:rPr lang="nl-NL" i="1" dirty="0"/>
              <a:t> </a:t>
            </a:r>
            <a:r>
              <a:rPr lang="nl-NL" i="1" dirty="0" smtClean="0"/>
              <a:t>met bijvoorbeeld </a:t>
            </a:r>
            <a:r>
              <a:rPr lang="nl-NL" i="1" dirty="0"/>
              <a:t>40 liter is </a:t>
            </a:r>
            <a:r>
              <a:rPr lang="nl-NL" i="1" dirty="0" smtClean="0"/>
              <a:t>de inhoud </a:t>
            </a:r>
            <a:r>
              <a:rPr lang="nl-NL" i="1" dirty="0"/>
              <a:t>wel 150 - 200 liter.</a:t>
            </a:r>
          </a:p>
          <a:p>
            <a:r>
              <a:rPr lang="nl-NL" i="1" dirty="0"/>
              <a:t>Zo’n koe eet ongeveer 24</a:t>
            </a:r>
          </a:p>
          <a:p>
            <a:r>
              <a:rPr lang="nl-NL" i="1" dirty="0"/>
              <a:t>kilogram droge stof per</a:t>
            </a:r>
          </a:p>
          <a:p>
            <a:r>
              <a:rPr lang="nl-NL" i="1" dirty="0"/>
              <a:t>dag en mest zo’n 40 kilogram</a:t>
            </a:r>
          </a:p>
          <a:p>
            <a:r>
              <a:rPr lang="nl-NL" i="1" dirty="0"/>
              <a:t>of meer.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689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Droge stof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467544" y="2204864"/>
            <a:ext cx="834715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Voedermiddel zonder water</a:t>
            </a:r>
          </a:p>
          <a:p>
            <a:pPr lvl="1">
              <a:buFont typeface="Arial" pitchFamily="34" charset="0"/>
              <a:buChar char="•"/>
            </a:pPr>
            <a:r>
              <a:rPr lang="nl-NL" sz="2800" dirty="0" smtClean="0">
                <a:latin typeface="Arial" pitchFamily="34" charset="0"/>
                <a:cs typeface="Arial" pitchFamily="34" charset="0"/>
              </a:rPr>
              <a:t> Voorbeeld, snijmaïs met 35% droge stof</a:t>
            </a:r>
          </a:p>
          <a:p>
            <a:pPr lvl="2">
              <a:buFont typeface="Arial" pitchFamily="34" charset="0"/>
              <a:buChar char="•"/>
            </a:pPr>
            <a:r>
              <a:rPr lang="nl-NL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1 kg snijmaïs bevat dan 350 gr droge stof</a:t>
            </a:r>
          </a:p>
          <a:p>
            <a:pPr lvl="2">
              <a:buFont typeface="Arial" pitchFamily="34" charset="0"/>
              <a:buChar char="•"/>
            </a:pPr>
            <a:r>
              <a:rPr lang="nl-NL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1000gr/ 100 * 35 = 350 gr</a:t>
            </a:r>
          </a:p>
          <a:p>
            <a:pPr lvl="1">
              <a:buFont typeface="Arial" pitchFamily="34" charset="0"/>
              <a:buChar char="•"/>
            </a:pPr>
            <a:endParaRPr lang="nl-NL" sz="28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nl-NL" sz="2800" dirty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nl-NL" sz="2800" dirty="0" smtClean="0">
                <a:latin typeface="Arial" pitchFamily="34" charset="0"/>
                <a:cs typeface="Arial" pitchFamily="34" charset="0"/>
              </a:rPr>
              <a:t> Opdracht, koe vreet 80 kg gras met 17% droge</a:t>
            </a:r>
            <a:endParaRPr lang="nl-NL" sz="28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nl-NL" sz="2800" dirty="0" smtClean="0">
                <a:latin typeface="Arial" pitchFamily="34" charset="0"/>
                <a:cs typeface="Arial" pitchFamily="34" charset="0"/>
              </a:rPr>
              <a:t>	stof, hoeveel droge stof neemt de koe op?</a:t>
            </a:r>
            <a:endParaRPr lang="nl-NL" sz="2800" dirty="0">
              <a:latin typeface="Arial" pitchFamily="34" charset="0"/>
              <a:cs typeface="Arial" pitchFamily="34" charset="0"/>
            </a:endParaRPr>
          </a:p>
          <a:p>
            <a:pPr lvl="2">
              <a:buFont typeface="Arial" pitchFamily="34" charset="0"/>
              <a:buChar char="•"/>
            </a:pPr>
            <a:endParaRPr lang="nl-NL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85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Droge stof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467544" y="2204864"/>
            <a:ext cx="689804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z="2800" dirty="0" smtClean="0">
                <a:latin typeface="Arial" pitchFamily="34" charset="0"/>
                <a:cs typeface="Arial" pitchFamily="34" charset="0"/>
              </a:rPr>
              <a:t> Opname koe is 80 kg</a:t>
            </a:r>
          </a:p>
          <a:p>
            <a:pPr>
              <a:buFont typeface="Arial" pitchFamily="34" charset="0"/>
              <a:buChar char="•"/>
            </a:pPr>
            <a:r>
              <a:rPr lang="nl-NL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Droge stof percentage 17%</a:t>
            </a:r>
          </a:p>
          <a:p>
            <a:pPr>
              <a:buFont typeface="Arial" pitchFamily="34" charset="0"/>
              <a:buChar char="•"/>
            </a:pPr>
            <a:endParaRPr lang="nl-NL" sz="28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nl-NL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nl-NL" sz="2800" dirty="0" smtClean="0">
                <a:latin typeface="Arial" pitchFamily="34" charset="0"/>
                <a:cs typeface="Arial" pitchFamily="34" charset="0"/>
              </a:rPr>
              <a:t>Droge stof opname 17/100 </a:t>
            </a:r>
            <a:r>
              <a:rPr lang="nl-NL" sz="2800" smtClean="0">
                <a:latin typeface="Arial" pitchFamily="34" charset="0"/>
                <a:cs typeface="Arial" pitchFamily="34" charset="0"/>
              </a:rPr>
              <a:t>* 80 = 13,6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kg</a:t>
            </a:r>
          </a:p>
          <a:p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35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Droge stof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467544" y="2204864"/>
            <a:ext cx="805060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Opdracht, kuilgras met 43% droge stof</a:t>
            </a:r>
          </a:p>
          <a:p>
            <a:pPr lvl="2">
              <a:buFont typeface="Arial" pitchFamily="34" charset="0"/>
              <a:buChar char="•"/>
            </a:pPr>
            <a:r>
              <a:rPr lang="nl-NL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Koe vreet 32 kg van dit kuilgras.</a:t>
            </a:r>
          </a:p>
          <a:p>
            <a:pPr lvl="2">
              <a:buFont typeface="Arial" pitchFamily="34" charset="0"/>
              <a:buChar char="•"/>
            </a:pPr>
            <a:r>
              <a:rPr lang="nl-NL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Hoeveel kg droge stof kuilgras eet de koe.</a:t>
            </a:r>
          </a:p>
        </p:txBody>
      </p:sp>
    </p:spTree>
    <p:extLst>
      <p:ext uri="{BB962C8B-B14F-4D97-AF65-F5344CB8AC3E}">
        <p14:creationId xmlns:p14="http://schemas.microsoft.com/office/powerpoint/2010/main" val="401736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Droge stof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467544" y="2204864"/>
            <a:ext cx="689804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z="2800" dirty="0" smtClean="0">
                <a:latin typeface="Arial" pitchFamily="34" charset="0"/>
                <a:cs typeface="Arial" pitchFamily="34" charset="0"/>
              </a:rPr>
              <a:t> Opname koe is 32 kg</a:t>
            </a:r>
          </a:p>
          <a:p>
            <a:pPr>
              <a:buFont typeface="Arial" pitchFamily="34" charset="0"/>
              <a:buChar char="•"/>
            </a:pPr>
            <a:r>
              <a:rPr lang="nl-NL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Droge stof percentage 43%</a:t>
            </a:r>
          </a:p>
          <a:p>
            <a:pPr>
              <a:buFont typeface="Arial" pitchFamily="34" charset="0"/>
              <a:buChar char="•"/>
            </a:pPr>
            <a:endParaRPr lang="nl-NL" sz="28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nl-NL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nl-NL" sz="2800" dirty="0" smtClean="0">
                <a:latin typeface="Arial" pitchFamily="34" charset="0"/>
                <a:cs typeface="Arial" pitchFamily="34" charset="0"/>
              </a:rPr>
              <a:t>Droge stof opname 43/100 * 32 = 13,8 kg</a:t>
            </a:r>
          </a:p>
          <a:p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05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Droge stof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539552" y="2204864"/>
            <a:ext cx="856997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2">
              <a:buFont typeface="Arial" pitchFamily="34" charset="0"/>
              <a:buChar char="•"/>
            </a:pPr>
            <a:r>
              <a:rPr lang="nl-NL" sz="2800" dirty="0" smtClean="0">
                <a:latin typeface="Arial" pitchFamily="34" charset="0"/>
                <a:cs typeface="Arial" pitchFamily="34" charset="0"/>
              </a:rPr>
              <a:t> Stel je vult een </a:t>
            </a:r>
            <a:r>
              <a:rPr lang="nl-NL" sz="2800" dirty="0" err="1" smtClean="0">
                <a:latin typeface="Arial" pitchFamily="34" charset="0"/>
                <a:cs typeface="Arial" pitchFamily="34" charset="0"/>
              </a:rPr>
              <a:t>voermengwagen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 met snijmaïs</a:t>
            </a:r>
          </a:p>
          <a:p>
            <a:pPr lvl="2"/>
            <a:r>
              <a:rPr lang="nl-NL" sz="2800" dirty="0" smtClean="0">
                <a:latin typeface="Arial" pitchFamily="34" charset="0"/>
                <a:cs typeface="Arial" pitchFamily="34" charset="0"/>
              </a:rPr>
              <a:t> en  kuilgras.</a:t>
            </a:r>
          </a:p>
          <a:p>
            <a:pPr lvl="2">
              <a:buFont typeface="Arial" pitchFamily="34" charset="0"/>
              <a:buChar char="•"/>
            </a:pPr>
            <a:r>
              <a:rPr lang="nl-NL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1500 kg kuilgras</a:t>
            </a:r>
          </a:p>
          <a:p>
            <a:pPr lvl="2">
              <a:buFont typeface="Arial" pitchFamily="34" charset="0"/>
              <a:buChar char="•"/>
            </a:pPr>
            <a:r>
              <a:rPr lang="nl-NL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2000 kg snijmaïs</a:t>
            </a:r>
          </a:p>
          <a:p>
            <a:pPr lvl="2">
              <a:buFont typeface="Arial" pitchFamily="34" charset="0"/>
              <a:buChar char="•"/>
            </a:pPr>
            <a:endParaRPr lang="nl-NL" sz="2800" dirty="0">
              <a:latin typeface="Arial" pitchFamily="34" charset="0"/>
              <a:cs typeface="Arial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nl-NL" sz="2800" dirty="0" smtClean="0">
                <a:latin typeface="Arial" pitchFamily="34" charset="0"/>
                <a:cs typeface="Arial" pitchFamily="34" charset="0"/>
              </a:rPr>
              <a:t> Kuilgras 45% droge stof</a:t>
            </a:r>
          </a:p>
          <a:p>
            <a:pPr lvl="2">
              <a:buFont typeface="Arial" pitchFamily="34" charset="0"/>
              <a:buChar char="•"/>
            </a:pPr>
            <a:r>
              <a:rPr lang="nl-NL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Snijmaïs 33% droge stof</a:t>
            </a:r>
          </a:p>
          <a:p>
            <a:pPr lvl="2">
              <a:buFont typeface="Arial" pitchFamily="34" charset="0"/>
              <a:buChar char="•"/>
            </a:pPr>
            <a:endParaRPr lang="nl-NL" sz="2800" dirty="0">
              <a:latin typeface="Arial" pitchFamily="34" charset="0"/>
              <a:cs typeface="Arial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nl-NL" sz="2800" dirty="0" smtClean="0">
                <a:latin typeface="Arial" pitchFamily="34" charset="0"/>
                <a:cs typeface="Arial" pitchFamily="34" charset="0"/>
              </a:rPr>
              <a:t> Hoeveel droge stof gaat er in de </a:t>
            </a:r>
          </a:p>
          <a:p>
            <a:pPr lvl="2"/>
            <a:r>
              <a:rPr lang="nl-NL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sz="2800" dirty="0" err="1" smtClean="0">
                <a:latin typeface="Arial" pitchFamily="34" charset="0"/>
                <a:cs typeface="Arial" pitchFamily="34" charset="0"/>
              </a:rPr>
              <a:t>voermengwagen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?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19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Droge stof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539552" y="2204864"/>
            <a:ext cx="757130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2">
              <a:buFont typeface="Arial" pitchFamily="34" charset="0"/>
              <a:buChar char="•"/>
            </a:pPr>
            <a:r>
              <a:rPr lang="nl-NL" sz="2800" dirty="0" smtClean="0">
                <a:latin typeface="Arial" pitchFamily="34" charset="0"/>
                <a:cs typeface="Arial" pitchFamily="34" charset="0"/>
              </a:rPr>
              <a:t>1500 kg kuilgras , 45 % droge stof</a:t>
            </a:r>
          </a:p>
          <a:p>
            <a:pPr lvl="2">
              <a:buFont typeface="Arial" pitchFamily="34" charset="0"/>
              <a:buChar char="•"/>
            </a:pPr>
            <a:endParaRPr lang="nl-NL" sz="2800" dirty="0">
              <a:latin typeface="Arial" pitchFamily="34" charset="0"/>
              <a:cs typeface="Arial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nl-NL" sz="2800" dirty="0" smtClean="0">
                <a:latin typeface="Arial" pitchFamily="34" charset="0"/>
                <a:cs typeface="Arial" pitchFamily="34" charset="0"/>
              </a:rPr>
              <a:t>1500/100 * 45 = 675 kg droge stof</a:t>
            </a:r>
          </a:p>
          <a:p>
            <a:pPr lvl="2"/>
            <a:r>
              <a:rPr lang="nl-NL" sz="2800" dirty="0">
                <a:latin typeface="Arial" pitchFamily="34" charset="0"/>
                <a:cs typeface="Arial" pitchFamily="34" charset="0"/>
              </a:rPr>
              <a:t> </a:t>
            </a:r>
            <a:endParaRPr lang="nl-NL" sz="2800" dirty="0" smtClean="0">
              <a:latin typeface="Arial" pitchFamily="34" charset="0"/>
              <a:cs typeface="Arial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nl-NL" sz="2800" dirty="0" smtClean="0">
                <a:latin typeface="Arial" pitchFamily="34" charset="0"/>
                <a:cs typeface="Arial" pitchFamily="34" charset="0"/>
              </a:rPr>
              <a:t>2000 kg snijmaïs, 33% droge stof</a:t>
            </a:r>
          </a:p>
          <a:p>
            <a:pPr lvl="2">
              <a:buFont typeface="Arial" pitchFamily="34" charset="0"/>
              <a:buChar char="•"/>
            </a:pPr>
            <a:endParaRPr lang="nl-NL" sz="2800" dirty="0">
              <a:latin typeface="Arial" pitchFamily="34" charset="0"/>
              <a:cs typeface="Arial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nl-NL" sz="2800" dirty="0" smtClean="0">
                <a:latin typeface="Arial" pitchFamily="34" charset="0"/>
                <a:cs typeface="Arial" pitchFamily="34" charset="0"/>
              </a:rPr>
              <a:t>2000/100 * 33 = 660 kg droge stof</a:t>
            </a:r>
          </a:p>
          <a:p>
            <a:pPr lvl="2">
              <a:buFont typeface="Arial" pitchFamily="34" charset="0"/>
              <a:buChar char="•"/>
            </a:pPr>
            <a:endParaRPr lang="nl-NL" sz="2800" dirty="0">
              <a:latin typeface="Arial" pitchFamily="34" charset="0"/>
              <a:cs typeface="Arial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nl-NL" sz="2800" dirty="0" smtClean="0">
                <a:latin typeface="Arial" pitchFamily="34" charset="0"/>
                <a:cs typeface="Arial" pitchFamily="34" charset="0"/>
              </a:rPr>
              <a:t>Samen 675 + 660 = 1335 kg droge stof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2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</TotalTime>
  <Words>270</Words>
  <Application>Microsoft Office PowerPoint</Application>
  <PresentationFormat>Diavoorstelling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Concours</vt:lpstr>
      <vt:lpstr>Voeding melkvee</vt:lpstr>
      <vt:lpstr>PowerPoint-presentatie</vt:lpstr>
      <vt:lpstr>Pens van de koe</vt:lpstr>
      <vt:lpstr>Droge stof</vt:lpstr>
      <vt:lpstr>Droge stof</vt:lpstr>
      <vt:lpstr>Droge stof</vt:lpstr>
      <vt:lpstr>Droge stof</vt:lpstr>
      <vt:lpstr>Droge stof</vt:lpstr>
      <vt:lpstr>Droge stof</vt:lpstr>
    </vt:vector>
  </TitlesOfParts>
  <Company>AOC Oost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Voeding melkvee</dc:title>
  <dc:creator>Jan van Vliet</dc:creator>
  <cp:lastModifiedBy>Jan van Vliet</cp:lastModifiedBy>
  <cp:revision>1</cp:revision>
  <dcterms:created xsi:type="dcterms:W3CDTF">2012-02-22T14:33:42Z</dcterms:created>
  <dcterms:modified xsi:type="dcterms:W3CDTF">2012-02-22T14:34:51Z</dcterms:modified>
</cp:coreProperties>
</file>